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9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 snapToObjects="1">
      <p:cViewPr varScale="1">
        <p:scale>
          <a:sx n="135" d="100"/>
          <a:sy n="135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265457" cy="421344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Module 8 – Properties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B662-27A5-774C-98D7-18CA546E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and dummy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A91E-309C-214F-BD7A-F04283224B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Practical props are ones that behave as you would expect</a:t>
            </a:r>
          </a:p>
          <a:p>
            <a:pPr lvl="1"/>
            <a:r>
              <a:rPr lang="en-US" dirty="0"/>
              <a:t>Lanterns that the actor can turn on</a:t>
            </a:r>
          </a:p>
          <a:p>
            <a:pPr lvl="1"/>
            <a:r>
              <a:rPr lang="en-US" dirty="0"/>
              <a:t>Alarm clocks that can be snoozed when pressed</a:t>
            </a:r>
          </a:p>
          <a:p>
            <a:pPr lvl="1"/>
            <a:r>
              <a:rPr lang="en-US" dirty="0"/>
              <a:t>Cellphone 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8F257-85A9-984A-B8C0-DC021A0708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Dummy props are not capable of functioning, they merely look authentic. They are often made from a single material and made to look identical to a genuine item</a:t>
            </a:r>
          </a:p>
          <a:p>
            <a:pPr lvl="1"/>
            <a:r>
              <a:rPr lang="en-US" dirty="0"/>
              <a:t>Prop food</a:t>
            </a:r>
          </a:p>
          <a:p>
            <a:pPr lvl="1"/>
            <a:r>
              <a:rPr lang="en-US" dirty="0"/>
              <a:t>Rubber knives</a:t>
            </a:r>
          </a:p>
          <a:p>
            <a:pPr lvl="1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2E2AB3-8FEF-D14E-8E89-CDEB53BF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86" y="4463168"/>
            <a:ext cx="5925663" cy="19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1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D3AA-F5AD-9643-B062-4AEE1E6B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Rehearsal props and show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926A-8225-ED46-B4E7-CA70307BEA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Rehearsal props are a stand in or place holder for the actors to use while in the rehearsal process</a:t>
            </a:r>
          </a:p>
          <a:p>
            <a:r>
              <a:rPr lang="en-US" dirty="0"/>
              <a:t>What would be a teacup for an actual show may be a plastic SOLO cup in rehearsal</a:t>
            </a:r>
          </a:p>
          <a:p>
            <a:r>
              <a:rPr lang="en-US" dirty="0"/>
              <a:t>Rehearsal props are inexpensive and should be either easily replaced or withstand any abuse an actor might inflict</a:t>
            </a:r>
          </a:p>
          <a:p>
            <a:r>
              <a:rPr lang="en-US" dirty="0"/>
              <a:t>Provided by the props dept as soon as possible in rehearsal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565E0-311D-2A4E-99FC-D110A87DF6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Show props are the finalized item</a:t>
            </a:r>
          </a:p>
          <a:p>
            <a:r>
              <a:rPr lang="en-US" dirty="0"/>
              <a:t>They have been agreed upon by designer and director and are ready for actor use</a:t>
            </a:r>
          </a:p>
          <a:p>
            <a:r>
              <a:rPr lang="en-US" dirty="0"/>
              <a:t>They can be expensive and delicate although if being in the hands of actors, should be suitable for reasonable use and abuse</a:t>
            </a:r>
          </a:p>
          <a:p>
            <a:r>
              <a:rPr lang="en-US" dirty="0"/>
              <a:t>Provided by props dept by a props deadline so actors can get use to using the item(s) they’ll have for a show</a:t>
            </a:r>
          </a:p>
        </p:txBody>
      </p:sp>
    </p:spTree>
    <p:extLst>
      <p:ext uri="{BB962C8B-B14F-4D97-AF65-F5344CB8AC3E}">
        <p14:creationId xmlns:p14="http://schemas.microsoft.com/office/powerpoint/2010/main" val="317402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901F-3813-894F-92BF-0FB9FD08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 designer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9CBD-8670-CF43-8B3B-A7559A1578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Responsible for generating a props list and knowing how the props are used in a show</a:t>
            </a:r>
          </a:p>
          <a:p>
            <a:r>
              <a:rPr lang="en-US" dirty="0"/>
              <a:t>Tracks props during rehearsals</a:t>
            </a:r>
          </a:p>
          <a:p>
            <a:pPr lvl="1"/>
            <a:r>
              <a:rPr lang="en-US" dirty="0"/>
              <a:t>Determines if more than one of the same prop is needed</a:t>
            </a:r>
          </a:p>
          <a:p>
            <a:r>
              <a:rPr lang="en-US" dirty="0"/>
              <a:t>Does research on period pieces</a:t>
            </a:r>
          </a:p>
          <a:p>
            <a:r>
              <a:rPr lang="en-US" dirty="0"/>
              <a:t>Budgets cost of props</a:t>
            </a:r>
          </a:p>
          <a:p>
            <a:pPr lvl="1"/>
            <a:r>
              <a:rPr lang="en-US" dirty="0"/>
              <a:t>Borrow, build, buy mentality</a:t>
            </a:r>
          </a:p>
          <a:p>
            <a:r>
              <a:rPr lang="en-US" dirty="0"/>
              <a:t>May be responsible for repairs of show props get damaged during run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4DDFA9-DFE0-E94A-B46C-B580786FF7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22" y="2411432"/>
            <a:ext cx="6185391" cy="32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8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2878-C9F7-6A49-B16E-78D1EAF5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 runner/coordinator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AA44-60F8-064F-8929-F7D01ADF02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Part of every tech/dress rehearsal and every show</a:t>
            </a:r>
          </a:p>
          <a:p>
            <a:r>
              <a:rPr lang="en-US" dirty="0"/>
              <a:t>Responsible for setting put props for the beginning of a show</a:t>
            </a:r>
          </a:p>
          <a:p>
            <a:r>
              <a:rPr lang="en-US" dirty="0"/>
              <a:t>Collects props at the end of a show and notes any damages</a:t>
            </a:r>
          </a:p>
          <a:p>
            <a:pPr lvl="1"/>
            <a:r>
              <a:rPr lang="en-US" dirty="0"/>
              <a:t>Reports damage to SM</a:t>
            </a:r>
          </a:p>
          <a:p>
            <a:r>
              <a:rPr lang="en-US" dirty="0"/>
              <a:t>May be responsible for making consumable props for day of show</a:t>
            </a:r>
          </a:p>
          <a:p>
            <a:r>
              <a:rPr lang="en-US" dirty="0"/>
              <a:t>Reports if consumable props are low</a:t>
            </a:r>
          </a:p>
          <a:p>
            <a:r>
              <a:rPr lang="en-US" dirty="0"/>
              <a:t>Installs batteries when necessary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F0C9A5-C8D1-0A40-80A9-32977420F9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59" y="2060575"/>
            <a:ext cx="5308698" cy="39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2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E896-3E02-E343-BA53-CE844A29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Puppetry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2990-5E1B-D54F-9368-83D94620B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 prop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3EF93-E317-B94B-AF17-523DEB276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408" y="2056093"/>
            <a:ext cx="4396341" cy="4200245"/>
          </a:xfrm>
        </p:spPr>
        <p:txBody>
          <a:bodyPr/>
          <a:lstStyle/>
          <a:p>
            <a:r>
              <a:rPr lang="en-US" dirty="0"/>
              <a:t>Set prop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2A5074-2E9B-6547-9249-D17A0702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9" y="2879107"/>
            <a:ext cx="5194604" cy="32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38F191-4D2D-0F49-AE3A-AD346ED7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90" y="2856090"/>
            <a:ext cx="5865979" cy="32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2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31A456-1EA5-EB4D-B1D5-2C574FB6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different types of props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CE469C-5206-AC44-8A9A-0545BB330A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 props</a:t>
            </a:r>
          </a:p>
          <a:p>
            <a:r>
              <a:rPr lang="en-US" dirty="0"/>
              <a:t>Costume props</a:t>
            </a:r>
          </a:p>
          <a:p>
            <a:r>
              <a:rPr lang="en-US" dirty="0"/>
              <a:t>Personal props</a:t>
            </a:r>
          </a:p>
          <a:p>
            <a:r>
              <a:rPr lang="en-US" dirty="0"/>
              <a:t>Set props</a:t>
            </a:r>
          </a:p>
          <a:p>
            <a:r>
              <a:rPr lang="en-US" dirty="0"/>
              <a:t>Consumable props</a:t>
            </a:r>
          </a:p>
          <a:p>
            <a:r>
              <a:rPr lang="en-US" dirty="0"/>
              <a:t>Weaponry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F51FC-CFF7-DD4E-B77C-C4872FBFC4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399F-5CCE-C040-91E6-1CB733B2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9A22-48F3-0B49-B89B-E4A398FFD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Items that the actor carries on with them or picks up from the set</a:t>
            </a:r>
          </a:p>
          <a:p>
            <a:pPr lvl="1"/>
            <a:r>
              <a:rPr lang="en-US" dirty="0"/>
              <a:t>Hand mirrors</a:t>
            </a:r>
          </a:p>
          <a:p>
            <a:pPr lvl="1"/>
            <a:r>
              <a:rPr lang="en-US" dirty="0"/>
              <a:t>Cups and bottles</a:t>
            </a:r>
          </a:p>
          <a:p>
            <a:pPr lvl="1"/>
            <a:r>
              <a:rPr lang="en-US" dirty="0"/>
              <a:t>Pencils and pens</a:t>
            </a:r>
          </a:p>
          <a:p>
            <a:pPr lvl="1"/>
            <a:endParaRPr lang="en-US" dirty="0"/>
          </a:p>
          <a:p>
            <a:r>
              <a:rPr lang="en-US" dirty="0"/>
              <a:t>Hand props should reasonably weigh what a genuine item would</a:t>
            </a:r>
          </a:p>
          <a:p>
            <a:pPr lvl="1"/>
            <a:r>
              <a:rPr lang="en-US" dirty="0"/>
              <a:t>This is for believability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B0F8C-7063-5242-A0BD-4C33EBD033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note on things that must break and be reassembled</a:t>
            </a:r>
          </a:p>
          <a:p>
            <a:pPr lvl="1"/>
            <a:r>
              <a:rPr lang="en-US" dirty="0"/>
              <a:t>Either have an exact copy of the breaking item to substitute back in</a:t>
            </a:r>
          </a:p>
          <a:p>
            <a:pPr lvl="2"/>
            <a:r>
              <a:rPr lang="en-US" dirty="0"/>
              <a:t>This is a consumable</a:t>
            </a:r>
          </a:p>
          <a:p>
            <a:pPr lvl="1"/>
            <a:r>
              <a:rPr lang="en-US" dirty="0"/>
              <a:t>Design the prop in such a way that the item can come apart believably then be reattached via magnets or pins or string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3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73E4-1CD4-3440-90B1-A32F1D78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40EE-D243-5E4C-8124-DE86040320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Costume props are often accessories</a:t>
            </a:r>
          </a:p>
          <a:p>
            <a:pPr lvl="1"/>
            <a:r>
              <a:rPr lang="en-US" dirty="0"/>
              <a:t>Pocket watches</a:t>
            </a:r>
          </a:p>
          <a:p>
            <a:pPr lvl="1"/>
            <a:r>
              <a:rPr lang="en-US" dirty="0"/>
              <a:t>Holsters</a:t>
            </a:r>
          </a:p>
          <a:p>
            <a:pPr lvl="1"/>
            <a:r>
              <a:rPr lang="en-US" dirty="0"/>
              <a:t>Crowns</a:t>
            </a:r>
          </a:p>
          <a:p>
            <a:pPr lvl="1"/>
            <a:r>
              <a:rPr lang="en-US" dirty="0"/>
              <a:t>Glasses </a:t>
            </a:r>
          </a:p>
          <a:p>
            <a:pPr lvl="1"/>
            <a:r>
              <a:rPr lang="en-US" dirty="0"/>
              <a:t>Jewelry</a:t>
            </a:r>
          </a:p>
          <a:p>
            <a:pPr lvl="1"/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F15DD01-0D2A-9B43-A34E-30FC2AF2D4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2" y="2315934"/>
            <a:ext cx="7109859" cy="39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8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69FC-9261-CD47-A25F-E4DCE075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14FF-DFD9-1B49-8594-102F719FBA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an item that is carried on the actor at all times</a:t>
            </a:r>
          </a:p>
          <a:p>
            <a:pPr lvl="1"/>
            <a:r>
              <a:rPr lang="en-US" dirty="0"/>
              <a:t>This could be a letter that is kept in a coat pocket</a:t>
            </a:r>
          </a:p>
          <a:p>
            <a:pPr lvl="1"/>
            <a:r>
              <a:rPr lang="en-US" dirty="0"/>
              <a:t>A jailer would have keys that may need to function attached to their belt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82AB4-A9A8-3B4D-8A10-E7E519F901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DDAB-E8D6-E549-91ED-3CE41EB5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7978-A013-074B-BA3D-9636E083FC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props are usually larger items that get moved or carried around</a:t>
            </a:r>
          </a:p>
          <a:p>
            <a:pPr lvl="1"/>
            <a:r>
              <a:rPr lang="en-US" dirty="0"/>
              <a:t>Pianos</a:t>
            </a:r>
          </a:p>
          <a:p>
            <a:pPr lvl="2"/>
            <a:r>
              <a:rPr lang="en-US" dirty="0"/>
              <a:t>Little women</a:t>
            </a:r>
          </a:p>
          <a:p>
            <a:pPr lvl="1"/>
            <a:r>
              <a:rPr lang="en-US" dirty="0"/>
              <a:t>Bleachers</a:t>
            </a:r>
          </a:p>
          <a:p>
            <a:pPr lvl="2"/>
            <a:r>
              <a:rPr lang="en-US" dirty="0"/>
              <a:t>Spelling bee</a:t>
            </a:r>
          </a:p>
          <a:p>
            <a:pPr lvl="1"/>
            <a:r>
              <a:rPr lang="en-US" dirty="0"/>
              <a:t>Punching bag</a:t>
            </a:r>
          </a:p>
          <a:p>
            <a:pPr lvl="2"/>
            <a:r>
              <a:rPr lang="en-US" dirty="0"/>
              <a:t>Death of a salesman</a:t>
            </a:r>
          </a:p>
          <a:p>
            <a:pPr lvl="1"/>
            <a:r>
              <a:rPr lang="en-US" dirty="0"/>
              <a:t>Piragua cart</a:t>
            </a:r>
          </a:p>
          <a:p>
            <a:pPr lvl="2"/>
            <a:r>
              <a:rPr lang="en-US" dirty="0"/>
              <a:t>In the heights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D40B8-A81A-3146-9348-C4F8DB89C1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Different than set dressing</a:t>
            </a:r>
          </a:p>
          <a:p>
            <a:pPr lvl="1"/>
            <a:r>
              <a:rPr lang="en-US" dirty="0"/>
              <a:t>Appropriate additional items placed on set to complete a look</a:t>
            </a:r>
          </a:p>
          <a:p>
            <a:pPr lvl="2"/>
            <a:r>
              <a:rPr lang="en-US" dirty="0"/>
              <a:t>Not interacted with and not specifically referenced</a:t>
            </a:r>
          </a:p>
          <a:p>
            <a:r>
              <a:rPr lang="en-US" dirty="0"/>
              <a:t>Trim props</a:t>
            </a:r>
          </a:p>
          <a:p>
            <a:pPr lvl="1"/>
            <a:r>
              <a:rPr lang="en-US" dirty="0"/>
              <a:t>Curtains and blinds that are manipulated</a:t>
            </a:r>
          </a:p>
          <a:p>
            <a:pPr lvl="1"/>
            <a:r>
              <a:rPr lang="en-US" dirty="0"/>
              <a:t>Pictures that may be taken off the wall</a:t>
            </a:r>
          </a:p>
        </p:txBody>
      </p:sp>
    </p:spTree>
    <p:extLst>
      <p:ext uri="{BB962C8B-B14F-4D97-AF65-F5344CB8AC3E}">
        <p14:creationId xmlns:p14="http://schemas.microsoft.com/office/powerpoint/2010/main" val="90839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6A08-E61E-7648-B1BB-C393CAC5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Consumable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9A38-9F6F-814C-AE1E-879F13B28F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Consumable props are not just ones that are eaten. They are props that can be used for only a short time or only once</a:t>
            </a:r>
          </a:p>
          <a:p>
            <a:pPr lvl="1"/>
            <a:r>
              <a:rPr lang="en-US" dirty="0"/>
              <a:t>Food eaten on stage</a:t>
            </a:r>
          </a:p>
          <a:p>
            <a:pPr lvl="1"/>
            <a:r>
              <a:rPr lang="en-US" dirty="0"/>
              <a:t>Drink</a:t>
            </a:r>
          </a:p>
          <a:p>
            <a:pPr lvl="1"/>
            <a:r>
              <a:rPr lang="en-US" dirty="0"/>
              <a:t>Things that need to break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8A908-1073-754A-B242-296DA9DE8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Sugar glass and commercial alternatives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C89F8F-0332-2445-A0BB-EE56A900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34" y="3008460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5ABD0F-BF7F-3E46-B95E-82DAF44F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26" y="4156214"/>
            <a:ext cx="3223966" cy="24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DAC3-5FD5-8243-8FAE-EC919D2C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using real glass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F6C6-814C-8048-9401-FDA95FC92D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Don’t!</a:t>
            </a:r>
          </a:p>
          <a:p>
            <a:pPr lvl="1"/>
            <a:r>
              <a:rPr lang="en-US" dirty="0"/>
              <a:t>Real glass will inevitably get broken</a:t>
            </a:r>
          </a:p>
          <a:p>
            <a:pPr lvl="1"/>
            <a:r>
              <a:rPr lang="en-US" dirty="0"/>
              <a:t>Hazardous to performers</a:t>
            </a:r>
          </a:p>
          <a:p>
            <a:pPr lvl="1"/>
            <a:r>
              <a:rPr lang="en-US" dirty="0"/>
              <a:t>Nearly impossible to thoroughly clean up</a:t>
            </a:r>
          </a:p>
          <a:p>
            <a:pPr lvl="1"/>
            <a:r>
              <a:rPr lang="en-US" dirty="0"/>
              <a:t>Poses a risk for the next production</a:t>
            </a:r>
          </a:p>
          <a:p>
            <a:r>
              <a:rPr lang="en-US" dirty="0"/>
              <a:t>Non-breakable alternatives exist and should be used with few exceptions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8877E-9A64-C24F-B979-AE3275BD3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AF5D-C55B-3A42-BAD5-BB29FB8B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Weaponry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A9EAA-ACF3-6D45-8BF6-88944A839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443920"/>
          </a:xfrm>
        </p:spPr>
        <p:txBody>
          <a:bodyPr>
            <a:normAutofit/>
          </a:bodyPr>
          <a:lstStyle/>
          <a:p>
            <a:r>
              <a:rPr lang="en-US" dirty="0"/>
              <a:t>Swords, knives and guns</a:t>
            </a:r>
          </a:p>
          <a:p>
            <a:r>
              <a:rPr lang="en-US" dirty="0"/>
              <a:t>Armorer responsible for safe operation and maintenance</a:t>
            </a:r>
          </a:p>
          <a:p>
            <a:pPr lvl="1"/>
            <a:r>
              <a:rPr lang="en-US" dirty="0"/>
              <a:t>Fight choreographer can be tasked with making fights with weapons look believable but minimize potential for injury</a:t>
            </a:r>
          </a:p>
          <a:p>
            <a:r>
              <a:rPr lang="en-US" dirty="0"/>
              <a:t>Never use a “real” weapon on stage</a:t>
            </a:r>
          </a:p>
          <a:p>
            <a:pPr lvl="1"/>
            <a:r>
              <a:rPr lang="en-US" dirty="0"/>
              <a:t>Companies rent modified ”real weapons” altered for safety</a:t>
            </a:r>
          </a:p>
          <a:p>
            <a:r>
              <a:rPr lang="en-US" dirty="0"/>
              <a:t>Even plastic and wood can cause injury, understand clearly how item is being 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0FBFFB-B69B-324A-AE50-A5F7B233C3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1" y="2060575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4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16864</TotalTime>
  <Words>713</Words>
  <Application>Microsoft Macintosh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Principles of Theater Practices</vt:lpstr>
      <vt:lpstr>The different types of props</vt:lpstr>
      <vt:lpstr>Hand props</vt:lpstr>
      <vt:lpstr>Costume props</vt:lpstr>
      <vt:lpstr>Personal props</vt:lpstr>
      <vt:lpstr>Set props</vt:lpstr>
      <vt:lpstr>Consumable props</vt:lpstr>
      <vt:lpstr>A note on using real glass</vt:lpstr>
      <vt:lpstr>Weaponry</vt:lpstr>
      <vt:lpstr>Practical and dummy props</vt:lpstr>
      <vt:lpstr>Rehearsal props and show props</vt:lpstr>
      <vt:lpstr>Props designer</vt:lpstr>
      <vt:lpstr>Props runner/coordinator</vt:lpstr>
      <vt:lpstr>Puppetry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49</cp:revision>
  <dcterms:created xsi:type="dcterms:W3CDTF">2021-09-01T17:36:03Z</dcterms:created>
  <dcterms:modified xsi:type="dcterms:W3CDTF">2021-11-09T13:03:05Z</dcterms:modified>
</cp:coreProperties>
</file>