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9" r:id="rId3"/>
    <p:sldId id="260" r:id="rId4"/>
    <p:sldId id="262" r:id="rId5"/>
    <p:sldId id="261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772879" cy="421344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Module 2 – Scene shift Techniques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0E258F-616B-C547-983F-04F70390B2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alpha val="34000"/>
            </a:schemeClr>
          </a:solidFill>
        </p:spPr>
        <p:txBody>
          <a:bodyPr/>
          <a:lstStyle/>
          <a:p>
            <a:r>
              <a:rPr lang="en-US" dirty="0"/>
              <a:t>For all the shows that have multiple locations, we have scene changes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CAC73-BB74-B54E-A522-3659A6E6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6920533" cy="39052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Let’s shine a light on what happens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412029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9EEDFE-AA04-2947-B143-F7660ABA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spike tape, and what’s it for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979CBD-4E51-D141-BC7F-34E17A7E3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835033" cy="4195763"/>
          </a:xfrm>
        </p:spPr>
        <p:txBody>
          <a:bodyPr/>
          <a:lstStyle/>
          <a:p>
            <a:r>
              <a:rPr lang="en-US" dirty="0"/>
              <a:t>A type of fabric tape</a:t>
            </a:r>
          </a:p>
          <a:p>
            <a:pPr lvl="1"/>
            <a:r>
              <a:rPr lang="en-US" dirty="0"/>
              <a:t>Can be torn by hand</a:t>
            </a:r>
          </a:p>
          <a:p>
            <a:r>
              <a:rPr lang="en-US" dirty="0"/>
              <a:t>Most popular in ½” width</a:t>
            </a:r>
          </a:p>
          <a:p>
            <a:r>
              <a:rPr lang="en-US" dirty="0"/>
              <a:t>Has a unique adhesive that doesn’t leave a residue</a:t>
            </a:r>
          </a:p>
          <a:p>
            <a:r>
              <a:rPr lang="en-US" dirty="0"/>
              <a:t>Comes in a variety of colors</a:t>
            </a:r>
          </a:p>
          <a:p>
            <a:pPr lvl="1"/>
            <a:r>
              <a:rPr lang="en-US" dirty="0"/>
              <a:t>Some UV responsive</a:t>
            </a:r>
          </a:p>
          <a:p>
            <a:r>
              <a:rPr lang="en-US" dirty="0"/>
              <a:t>Used to denote placement on stage</a:t>
            </a:r>
          </a:p>
          <a:p>
            <a:pPr lvl="1"/>
            <a:r>
              <a:rPr lang="en-US" dirty="0"/>
              <a:t>For furniture and actors too</a:t>
            </a:r>
          </a:p>
          <a:p>
            <a:r>
              <a:rPr lang="en-US" dirty="0"/>
              <a:t>One show can use multiple colors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79961C-F5F9-034A-9E77-6A6B45B425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6000"/>
          <a:stretch/>
        </p:blipFill>
        <p:spPr bwMode="auto">
          <a:xfrm>
            <a:off x="6096000" y="2467550"/>
            <a:ext cx="5497110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0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2215516-6EAE-DE46-9692-C0704835F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8" y="181303"/>
            <a:ext cx="8660524" cy="64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3AEA-A809-A948-8C10-8A21A3E1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changes happen in a blackout?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7C30-2BEB-254A-937A-DBFA9B4572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use glow tape when visibility is low</a:t>
            </a:r>
          </a:p>
          <a:p>
            <a:r>
              <a:rPr lang="en-US" dirty="0"/>
              <a:t>Glow tape is also used to identify the edges of platforms and stairs</a:t>
            </a:r>
          </a:p>
          <a:p>
            <a:r>
              <a:rPr lang="en-US" dirty="0"/>
              <a:t>Used wherever something of interest needs to be seen in the dark</a:t>
            </a:r>
          </a:p>
          <a:p>
            <a:endParaRPr lang="en-US" dirty="0"/>
          </a:p>
          <a:p>
            <a:r>
              <a:rPr lang="en-US" dirty="0"/>
              <a:t>Needs to be charged</a:t>
            </a:r>
          </a:p>
          <a:p>
            <a:r>
              <a:rPr lang="en-US" dirty="0"/>
              <a:t>Has to be cut scissors/knife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32BF95-4091-7546-8C8D-9BB22FA103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7" b="9322"/>
          <a:stretch/>
        </p:blipFill>
        <p:spPr bwMode="auto">
          <a:xfrm>
            <a:off x="6502889" y="1963209"/>
            <a:ext cx="5146922" cy="36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1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51D7-874F-4646-A916-BFDB98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orchestrates a scene shift?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AA16-69D2-FA46-97D8-BBF879E6C6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Scene shifts initiated by SM over headset</a:t>
            </a:r>
          </a:p>
          <a:p>
            <a:r>
              <a:rPr lang="en-US" dirty="0"/>
              <a:t>Deck chief (on headset) gives commands to deck crew</a:t>
            </a:r>
          </a:p>
          <a:p>
            <a:pPr lvl="1"/>
            <a:r>
              <a:rPr lang="en-US" dirty="0"/>
              <a:t>Mostly hand signals or cue lights</a:t>
            </a:r>
          </a:p>
          <a:p>
            <a:r>
              <a:rPr lang="en-US" dirty="0"/>
              <a:t>Once shift is complete deck chief reports back to SM that stage is ready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26F41B0-8BC4-CE4B-99A0-54E929618D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26" y="2060575"/>
            <a:ext cx="6038272" cy="40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3F65-C067-C74A-807F-F92105E2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likely scene change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6200-2F83-CC4B-8207-73A5EBFAF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Actors finish delivering their lines in ta scene</a:t>
            </a:r>
          </a:p>
          <a:p>
            <a:r>
              <a:rPr lang="en-US" dirty="0"/>
              <a:t>Stage lights fade to black (black out)</a:t>
            </a:r>
          </a:p>
          <a:p>
            <a:r>
              <a:rPr lang="en-US" dirty="0"/>
              <a:t>Actors walk off stage</a:t>
            </a:r>
          </a:p>
          <a:p>
            <a:r>
              <a:rPr lang="en-US" dirty="0"/>
              <a:t>Stage illuminates subtly in dark blue light (blue out)</a:t>
            </a:r>
          </a:p>
          <a:p>
            <a:r>
              <a:rPr lang="en-US" dirty="0"/>
              <a:t>Stagehands take off/on furniture/set pieces and place on spikes</a:t>
            </a:r>
          </a:p>
          <a:p>
            <a:r>
              <a:rPr lang="en-US" dirty="0"/>
              <a:t>Stage lights fade to black</a:t>
            </a:r>
          </a:p>
          <a:p>
            <a:r>
              <a:rPr lang="en-US" dirty="0"/>
              <a:t>Actors enter the stage</a:t>
            </a:r>
          </a:p>
          <a:p>
            <a:r>
              <a:rPr lang="en-US" dirty="0"/>
              <a:t>Actors begin to deliver next scene’s lines</a:t>
            </a:r>
          </a:p>
        </p:txBody>
      </p:sp>
    </p:spTree>
    <p:extLst>
      <p:ext uri="{BB962C8B-B14F-4D97-AF65-F5344CB8AC3E}">
        <p14:creationId xmlns:p14="http://schemas.microsoft.com/office/powerpoint/2010/main" val="425577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E9B7-3FC3-6447-8CCB-D8C02A67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productions have an automation department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FA5E-F189-8448-904C-C1E1593A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if the use of mechanical equipment to replace manual interaction</a:t>
            </a:r>
          </a:p>
          <a:p>
            <a:r>
              <a:rPr lang="en-US" dirty="0"/>
              <a:t>Automation can employ the use of electrical(motors), pneumatics (air), and hydraulics (oil) to make objects move</a:t>
            </a:r>
          </a:p>
          <a:p>
            <a:r>
              <a:rPr lang="en-US" dirty="0"/>
              <a:t>Automation systems can be under the stage floor, within the stage, or over head</a:t>
            </a:r>
          </a:p>
        </p:txBody>
      </p:sp>
    </p:spTree>
    <p:extLst>
      <p:ext uri="{BB962C8B-B14F-4D97-AF65-F5344CB8AC3E}">
        <p14:creationId xmlns:p14="http://schemas.microsoft.com/office/powerpoint/2010/main" val="280683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2714</TotalTime>
  <Words>311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Principles of Theater Practices</vt:lpstr>
      <vt:lpstr>For all the shows that have multiple locations, we have scene changes</vt:lpstr>
      <vt:lpstr>What is spike tape, and what’s it for</vt:lpstr>
      <vt:lpstr>PowerPoint Presentation</vt:lpstr>
      <vt:lpstr>What if changes happen in a blackout?</vt:lpstr>
      <vt:lpstr>Who orchestrates a scene shift?</vt:lpstr>
      <vt:lpstr>A likely scene change scenario</vt:lpstr>
      <vt:lpstr>Some productions have an automation department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18</cp:revision>
  <dcterms:created xsi:type="dcterms:W3CDTF">2021-09-01T17:36:03Z</dcterms:created>
  <dcterms:modified xsi:type="dcterms:W3CDTF">2021-09-23T12:39:44Z</dcterms:modified>
</cp:coreProperties>
</file>