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37"/>
  </p:normalViewPr>
  <p:slideViewPr>
    <p:cSldViewPr snapToGrid="0" snapToObjects="1">
      <p:cViewPr varScale="1">
        <p:scale>
          <a:sx n="135" d="100"/>
          <a:sy n="135" d="100"/>
        </p:scale>
        <p:origin x="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92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12/7/21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0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2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7070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51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12/7/21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76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12/7/21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97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55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3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0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9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12/7/21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8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12/7/21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5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4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9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12/7/21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2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709AC30-EA0B-7B4E-B686-06F984C2A7ED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289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  <p:sldLayoutId id="2147484248" r:id="rId12"/>
    <p:sldLayoutId id="2147484249" r:id="rId13"/>
    <p:sldLayoutId id="2147484250" r:id="rId14"/>
    <p:sldLayoutId id="2147484251" r:id="rId15"/>
    <p:sldLayoutId id="2147484252" r:id="rId16"/>
    <p:sldLayoutId id="21474842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tse-115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6B952-C961-A446-89A3-A487C0B4C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7559" y="1132637"/>
            <a:ext cx="9376881" cy="2387600"/>
          </a:xfrm>
        </p:spPr>
        <p:txBody>
          <a:bodyPr/>
          <a:lstStyle/>
          <a:p>
            <a:r>
              <a:rPr lang="en-US" dirty="0"/>
              <a:t>Principles of Theater Practices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16AE30-3DD5-AC40-92CF-48C762BC4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6" y="4777381"/>
            <a:ext cx="3841250" cy="265960"/>
          </a:xfrm>
          <a:solidFill>
            <a:schemeClr val="bg1">
              <a:lumMod val="50000"/>
              <a:lumOff val="5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dirty="0"/>
              <a:t>Module 10 – Employment applications</a:t>
            </a:r>
          </a:p>
        </p:txBody>
      </p:sp>
    </p:spTree>
    <p:extLst>
      <p:ext uri="{BB962C8B-B14F-4D97-AF65-F5344CB8AC3E}">
        <p14:creationId xmlns:p14="http://schemas.microsoft.com/office/powerpoint/2010/main" val="304985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CF920-092C-484E-B53C-8402DA95B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Freelance vs member of company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DDB794-47D2-0D4A-B8BA-00186C2F5C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Freelance</a:t>
            </a:r>
          </a:p>
          <a:p>
            <a:pPr lvl="1"/>
            <a:r>
              <a:rPr lang="en-US" dirty="0"/>
              <a:t>Paid per gig</a:t>
            </a:r>
          </a:p>
          <a:p>
            <a:pPr lvl="1"/>
            <a:r>
              <a:rPr lang="en-US" dirty="0"/>
              <a:t>You are responsible for finding the work</a:t>
            </a:r>
          </a:p>
          <a:p>
            <a:pPr lvl="1"/>
            <a:r>
              <a:rPr lang="en-US" dirty="0"/>
              <a:t>You are responsible for promoting</a:t>
            </a:r>
          </a:p>
          <a:p>
            <a:pPr lvl="1"/>
            <a:r>
              <a:rPr lang="en-US" dirty="0"/>
              <a:t>You choose how much or little you want to work</a:t>
            </a:r>
          </a:p>
          <a:p>
            <a:pPr lvl="1"/>
            <a:r>
              <a:rPr lang="en-US" dirty="0"/>
              <a:t>You set your wage</a:t>
            </a:r>
          </a:p>
          <a:p>
            <a:pPr lvl="1"/>
            <a:r>
              <a:rPr lang="en-US" dirty="0"/>
              <a:t>If you need an assistant, you need to find one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C7EE05-FED3-3E43-944F-3BEC1D768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2905" y="2060575"/>
            <a:ext cx="4396341" cy="4200245"/>
          </a:xfrm>
        </p:spPr>
        <p:txBody>
          <a:bodyPr/>
          <a:lstStyle/>
          <a:p>
            <a:r>
              <a:rPr lang="en-US" dirty="0"/>
              <a:t>Company member</a:t>
            </a:r>
          </a:p>
          <a:p>
            <a:pPr lvl="1"/>
            <a:r>
              <a:rPr lang="en-US" dirty="0"/>
              <a:t>Often paid salary</a:t>
            </a:r>
          </a:p>
          <a:p>
            <a:pPr lvl="1"/>
            <a:r>
              <a:rPr lang="en-US" dirty="0"/>
              <a:t>Responsible for a season’s worth of work</a:t>
            </a:r>
          </a:p>
          <a:p>
            <a:pPr lvl="1"/>
            <a:r>
              <a:rPr lang="en-US" dirty="0"/>
              <a:t>Job expectations clearly defined</a:t>
            </a:r>
          </a:p>
          <a:p>
            <a:pPr lvl="1"/>
            <a:r>
              <a:rPr lang="en-US" dirty="0"/>
              <a:t>Hours usually set by company manager</a:t>
            </a:r>
          </a:p>
          <a:p>
            <a:pPr lvl="1"/>
            <a:r>
              <a:rPr lang="en-US" dirty="0"/>
              <a:t>Often more structured workload</a:t>
            </a:r>
          </a:p>
          <a:p>
            <a:pPr lvl="1"/>
            <a:r>
              <a:rPr lang="en-US" dirty="0"/>
              <a:t>Assistants can be provided to you</a:t>
            </a:r>
          </a:p>
        </p:txBody>
      </p:sp>
    </p:spTree>
    <p:extLst>
      <p:ext uri="{BB962C8B-B14F-4D97-AF65-F5344CB8AC3E}">
        <p14:creationId xmlns:p14="http://schemas.microsoft.com/office/powerpoint/2010/main" val="2335172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C3364-20C1-F249-8BA9-9B5637429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Positions often start with internship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5FA2F-CCC8-EB4E-8F2A-53B69AA1EE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2201979"/>
            <a:ext cx="4845001" cy="41957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Internship is your first step into exploring a career track in theater</a:t>
            </a:r>
          </a:p>
          <a:p>
            <a:r>
              <a:rPr lang="en-US" dirty="0"/>
              <a:t>Internships can be unpaid or paid</a:t>
            </a:r>
          </a:p>
          <a:p>
            <a:pPr lvl="1"/>
            <a:r>
              <a:rPr lang="en-US" dirty="0"/>
              <a:t>Paid have a higher level of skill needed</a:t>
            </a:r>
          </a:p>
          <a:p>
            <a:r>
              <a:rPr lang="en-US" dirty="0"/>
              <a:t>Interns have a mentor at the organization who oversees progress/development</a:t>
            </a:r>
          </a:p>
          <a:p>
            <a:r>
              <a:rPr lang="en-US" dirty="0"/>
              <a:t>Usually doing the simplest of jobs until you prove yourself to organization</a:t>
            </a:r>
          </a:p>
          <a:p>
            <a:r>
              <a:rPr lang="en-US" dirty="0"/>
              <a:t>Internships can lead to permanent employment at the organization of there is an available spot and they like your work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FDBFBDA-075B-CD4E-86A9-EC4A919DDB0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277" y="2378990"/>
            <a:ext cx="5345078" cy="355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97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06971-0769-5342-9300-A7833022A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Lineage of positions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A02D5-CE14-CF42-B7DE-BBD213055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144" y="2052918"/>
            <a:ext cx="11349872" cy="4195481"/>
          </a:xfrm>
        </p:spPr>
        <p:txBody>
          <a:bodyPr/>
          <a:lstStyle/>
          <a:p>
            <a:r>
              <a:rPr lang="en-US" dirty="0"/>
              <a:t>Intern &gt; props runner &gt; asst. props master &gt; Props master</a:t>
            </a:r>
          </a:p>
          <a:p>
            <a:r>
              <a:rPr lang="en-US" dirty="0"/>
              <a:t>Intern &gt; sound assistant &gt; live mixer or asst. sound designer &gt; sound designer</a:t>
            </a:r>
          </a:p>
          <a:p>
            <a:r>
              <a:rPr lang="en-US" dirty="0"/>
              <a:t>Intern &gt; electrician &gt; master electrician &gt; programmer &gt; asst. LX designer &gt; LX designer</a:t>
            </a:r>
          </a:p>
          <a:p>
            <a:r>
              <a:rPr lang="en-US" dirty="0"/>
              <a:t>Intern &gt; carpenter &gt; master carpenter &gt; asst. technical director &gt; technical director</a:t>
            </a:r>
          </a:p>
          <a:p>
            <a:pPr marL="0" indent="0">
              <a:buNone/>
            </a:pPr>
            <a:r>
              <a:rPr lang="en-US" dirty="0"/>
              <a:t>					 						 &gt; Asst. scene designer &gt; scene designer</a:t>
            </a:r>
          </a:p>
          <a:p>
            <a:r>
              <a:rPr lang="en-US" dirty="0"/>
              <a:t>Intern &gt; stitcher &gt; draper &gt; asst costume designer &gt; costume designer</a:t>
            </a:r>
          </a:p>
          <a:p>
            <a:pPr marL="0" indent="0">
              <a:buNone/>
            </a:pPr>
            <a:r>
              <a:rPr lang="en-US" dirty="0"/>
              <a:t>			wardrobe hand &gt; asst. wardrobe manager &gt; wardrobe manager</a:t>
            </a:r>
          </a:p>
          <a:p>
            <a:r>
              <a:rPr lang="en-US" dirty="0"/>
              <a:t>Intern &gt; stagehand &gt; asst. stage manager &gt; stage manger</a:t>
            </a:r>
          </a:p>
          <a:p>
            <a:r>
              <a:rPr lang="en-US" dirty="0"/>
              <a:t>Intern &gt; projections operator &gt; asst. projection designer &gt; projection designer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314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919CF-9B36-AB41-AD56-F38258032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 needed for employment</a:t>
            </a:r>
          </a:p>
        </p:txBody>
      </p:sp>
      <p:pic>
        <p:nvPicPr>
          <p:cNvPr id="2050" name="Picture 2" descr="data:image/jpeg;base64,/9j/4AAQSkZJRgABAQAAAQABAAD/2wCEAAoHCBYWFRgWFhUYGRgaHRocHBwcGhocGh4cHhwcGiEhHB4hIy4lHB4rHyEcJjgmKy8xNTU1HyQ7QDs0Py40NTEBDAwMEA8QHhISHzYrJCs0PTY0ND00NDQ0NDQ0NDQ0NDQ0NDQ0NDQ0NDQ0NDQ0NDQ0NDQ0NDQ0NDQ0NDQ0NDQ0NP/AABEIALcBEwMBIgACEQEDEQH/xAAbAAACAgMBAAAAAAAAAAAAAAAAAgEDBAUGB//EAD4QAAEDAgQEBAQEBQMEAgMAAAECESEAMQMSQVEEBWFxBiKBkRMyobFCwdHwBxRSYuEVI/EWcoKSssIkM1P/xAAZAQEBAQEBAQAAAAAAAAAAAAAAAQMCBAX/xAAlEQEBAAIBAwQCAwEAAAAAAAAAAQIREgMhMQQyQVETcSIjgWH/2gAMAwEAAhEDEQA/AKlYiQYJPXUd+4/OmxPMCACG9DO7+k1KMpLBT6mRFutKcKCHS+xJEgfSvA+mEs5JeY2Ds/v+lWhBLMFAXLhQHva1IjEZ3eAQz6jZ49f1pk4gJcv0DwbszdWuKgT4IvqL6REddBenKG/C+8hphgfrFIEMASWdnE5u40anSRlBYs7bAHQkjoKCEICi20CH1Du2lqtR7HZtASw+ppVJYAAl9An8996MhiCIb5lObFyTHpUDkxYC7yZnc9W71VjoO/W97wWkvVyMJwWL3LXb110tUEBgCDMQAzTIeRs1TYx31U40OkOH6RTZIcuWPozAhwN296M5lIEhpMAiwAd/2as+Ip5DiGINy4BadteldBfgDNbM1rkw2vtQtCScxcZYkXfWz9I3qUcKEksZtJLTMgWqWgghR2YgpDHr/ioGIYRqLvPoAY2oDMzk6mD0Ejc/rRhIKUBjMhnzanT/AJoWhSemhM9xAt6vQIpZclnEuYZ9GqAAhnM6uHUP/HS4q5AaTLdIt7GzUuECBmZ31sY6Ow/4oBRzyXEMWgbsI/c0FSgCnKHvmDN60DFKiCoEQPKWbUAhi+8TTcQkFmWCmSwA0/J9pigTO5Ba59gdGaN3pcfEUkpIY/1GYfWmwlgFJcsrQBnmS5keu3rTEJfygESbSH67WlqBWcuAA3oD9f3FNirYO4Eh+7sfW1StYCQ8BzHZzAlr+tKPOCTZhFiRax/cUFeBJcAm8kv+cMKYkveYN3jYdelVoBAPy9AsgAXEn0vTqADFgAQbOYdoAg0EBJcqhxqSczab+1QtyAypguCC0y73B71XikWOUkMzlhBuWBtp6VKVrkhIs6f6er1dB8YBgnLPU9nJ2p1KyuycwHWHb6u96pxE2JIEfYSdMz05wc7rChmebB3gG21Ai1sRMOfllks4J2mKRGGmD815Ll2mNI6mpUUhLKKUgFoI3iWFGJh5k/MwfUaCBP1quSY2gbLZmDlhoX1qQqIUby8zYF4100emThhiw92IbWbuKXCSVM3fN0A0e0bVR0PLAr4aZ30/uNFTywD4aZOu/wDUaK6cObR5Q5IeASbNLATvVmMh1OSkfcFm3aR7VWUqguR0guH1cfpWRiBISBmVv0uGt61zXYc38ujGSHZj3AL1KUdXs7SDpfTQVWpDpgCHMAxOh0eKb4aRlJ6swBd9wLT61y6RhyDmLaWMlzbpTMQWSSYs+nc/matwsXUiAYYz0+71CcOHAcMWf/JnrU2aKsgO5sXvcwIirIDAhrjbpdrX9+1J8AAF7EHcsTN5b2p0AskqS3Yvr0vFBKwwAbcu3UX31qV4UBMuwv2bW+v0oKNwSzNA1eA3/FQkgKBdQU2mZmB6R69qKEYT3LnXuTpfarDhgvIJcEBtP3NLsR0mG/fWpwruJaPMqJuTt3DUFOVCHn0eWae1JjcQMNDqVlTuk/MTMw7/ALisjEILsz9C27VzXiRZOIlL+XK4mJJrf03S/NnMa83qut+Hp3Kf4yUc/wAMH5Fh/wATu3Vnrc4SwUApU4UxBeWbTr6Vy/B8qK8PFxCFBGGlyQAzmwLkfRzWNw3OV4KMoSkh3cu46V7fUeix1/X5nl4PTevyt/t8Xw69IDMCWJ1aDrrYdqfDQGUwAeRJLs0h/wBzXP8AA84zvLHYkffUXrdcGha8zIU+kE2sGA2aDXz8unljdV9TDqY5TcZaWKSSLP5TBYab1K1SBYXYDcWnq1XcPynGNkKciSUkex/KsjC8P46hKQP+4jSQ23es+Ndco1xUpocRAId95LvQkum7sVAgbgswreDwysl1FDNYkkD6VbheFDL4jE6pBNrXO1XhUuWP25rGHmA+QEMCTJI6SLNSJxdn2lMkiXh+tdmPDGG4JUtxtlH5HrWSjkGAPwk91H8q64VOccIVucxDgByNx/2jUflTgw8MWLHXQB/8PXoOHyzBSzYaI6P96njeHT8JYSlIORQEBgcpanBPyPNsbBLFpItYkNN9Pyq4FgSTcbdyxMP/AM1hcn4pa8N4JZn1e/5fes4gZXIvD2EPpqOlc5Sy6rvGyzcY68NRzNeJMhuk/far8EKL5iJfZrXbaLd6MxcEAbMxt2t96qXiBMZWcO7FMjvcy1Tz2UYaAAXGa0W121FKHaAw0ETS4SdQpwL9w7wz1YoAnS/S94qisYXUXETB0O1CgQoE5SGLNp2JHWmGGSWlhM7WnYVUVqHzJD6TD6MWmq5dHyvH/wBpPl32/qNFRyoH4SYGv/yNRXfZx3aBP90zIDNsMz1anCGUQwJiBpHl/wAVX8LzZneA0lt3jW/arVIBMmTr2fozHcVnWqIOgAGrM7WarkZmbWxBksZZ40/YqoaBwL9B9adS0pSWGYn+4QGZrTtUoVKzDQ9n/PYfSmSpxmJNwxDKvGgkN0alwiWkAj8IYzP2pkLOaxjQ69msO9BcU5iSRrAFu8xIepwklQ8gBJeRLe3TrRhqKWU2YBY3bKSzGvQcNAAYAADQQKsx25yy4uHwuW4qrIUSOhbqO3Sr08hxi/lItqkDV9XtHpXaVNdzCOPyVyeF4fxGnImGvDdgI96ZHhdU5lonYH3eC711NFWYROdcyfCqZdZkgwkPE3eaxeY+B8PERGIsLFlFiH6jb1rryKjLWmFuGXLHtWXUnPG45d48d51w2LwgPCrxk5MQBflT5VF2AJbMPl7Vy+K5SYzAM6hID2c6PXsHjfw0eKQlSG+Ih2BgKTdn0L27mvLsXkfEJOQ4OIJtlUz/AG9a+p0upOpju3v8vk9XpXp5akuvhd4Yw8vFoYhQSVS0EBKpn3r2blmPmTXnnhjkKsJ1rHnUGA/pH616ByfhilM14/U5Y5Zfx+Ht9Ljljj3+a2oqaBVeHxCVKUlK0qUggKSFAlJIcBQEpcTNeV61tFTRQRU0UUBUKSCGNjFTRQeN8tyoXioPlCFqDPYBRF2nZ63KVdSXkMAQAfSa13D4BRxXEoIKSFrZOpBVmE9QR71tE3adDre5N+jVn1fc26XtipJDQNGbRxe/tUYylOASw1ckj1bT9aZSzmDAyWdoP0ix61AVo4IezMze2lcO1P8AMEBsoLEw9/dgO1WhQBf5WH6+g96UlCfmEO+W8b/S9MsJzMkMDYO94gjX7UCJWGbMCb2IDDT0veqELVm8w8psQxs34dL77VatOUABnaAXI1+bejKVNOk5SRMWlxVG/wCWE/DS6ib6AfiPWijlyR8MSddR/UaK0jNziQq9gYYCY79KtQVgjUQ/ZjZjfp0qlCsxAlgTcPoQYvvNZOSAIG0N7mWrOu4rUpChlTeQ0NsxadopwwYMwaLbaT+4oCIYZQJLOxezvq5pl4YUPNIZmLGY3/XQVFRkzMbAaWEaE6jttVyAYaIi86TVKFMWAIDAOG2awkVcIeMzWTLwwvUqpXgmxL9yYsbAtXoaBArz1JU0l94GzCu+4JebDQd0JP0FaYM+rPC6iiprRiipaisfmXGJwcJeKoEpQhSyBchIdg+poMhqGrX8g5qnicBGMlJSF5vKS5BSopv6VsavgjAXzPBGOOHKwMVSc4QQQ6ZsWYmDDvBrIXgA3Feb+PsdWHzLh1pgpRhEemKtx6iPWvSON4gYaStQWQNEIUtRctCUgk11ZrTiXeyDhU7VehDVqeUeJOG4lZQhZC0u6FpKFxeDdtQLVqB4gWnmquGWsDBKAEpZIAXkGJmKme2YXa1TjV3I7CuD8E8Zn4/mAf5lEjshakD6EVuuUeIzxXEqRgJB4fDHnxVA+dRhKUWYXLl3AsHBPlGHjY6cXiBghZUv4iF5ElSshWCqwcBwATsetdYzzHOWXivV+H8WYeJxX8tg4a8VvnxE5fhoa5cmQDD6mz10dcl4CPBowQjh8VC8QziE+XEUof2KZQQLD9Sa62ucu1dY94Kmoorl0KKmooPKufIycyxQ4AXkUb6pSfSZrPUWYkNaHP5R60eNuHycdh4hLJXhtpdBL/cVKVAJvGmrz+XeuOr5n6a9Hxf2pxcTyykwx1c2hpDUq0ksyYdzr7de0VJLAhrR/Vr3nSnwlgByTMBx7xYFtqzaKVFeXQpdpuHfpUJzggAjK1mIc7326VKzZRJLODO47bU3mbW41li9vpTZpQlKmzLPT+l/Rm9mqFrI8pzEjWwD6/YVbjgPkGsMfvNSMMEQxEdQX3PoPertNN1y1J+Gny769TRUcuH+2l2F/uaK0jhokiLkgbXDgCdagruBlVYlrCwcGQTfWrWKtHOswd+vtQUIBJafq4iN9RWW2iEIAeIP92rv8veoWoEiJTI8syGgXO1XoWHFiQBYSB1/b1BSx8yrSZ6/pU2ukJ8vm8w9O0ONf1oBImJubJAt+xp1p8NbqZw7XhreWRc9f0oCWUduh1ADuPSgbEzKAlmP4Q72NyB1tu9dtyVT4COzdIJFcKkkuAS/ruYOv2Fdt4ef4IBaCoR3f867w8s+p4bKpAoFNWrENWn8WofguJA//liH2STW4qriMELQpCrLSpJ7KBBqzyl8OA8A85ThcBxClyMBSlgakLSCAO6woetZvhDxqvisdWDioQjMkqRle6ZKS5ktLgCxrzb468FGPwxErUhCxL5sJZIAGrqrquJ8G8Vw/wDL8RwySrESlClpBGZGIJLAkZkF8pA66GNbJ8/LKW/Hws/iGM3MeHQL5MEf+2Kuszx7x7cw4NCj5MNWGsg2dWKxJ7BF+9ZXLOQ8TxPHDjeKwxhJRlKMPMFKdKWTayQp1TL6Vv8AxB4W4fiylWJnCkhgpBAJS7sXBBDv7mudyadatlcxzHBGLzvD+FfDCFYqk6FGZ365ShB7tWn/AIi8MpfMEoQkleIjDYC5JKk6aQK9J5NyLA4ZKhhIYqlalEqWo/3KPrFpNbOpy1TjuNbyDlKOFwEYSNJUr+pZ+ZR9fYACvO/C3+zzjEw1XUrHR6E/ESexAE9RXq1Da61Jl5dXHw5vxB4PwOJ86P8AZx3cYiAxfdQBGY9YPWtpyXhsbDwwjHxhjLBhYRkOXQKk5j1j862FFTd1pdTexRRRUUUUUUHnX8S0tj8KrQpWN7FJt61Xw0v2ICWHuSBI71m/xSw/Jw69lqFnEpBn/wBa1yF+VIUUhRDW7E/f0rnq+2O+l5q0EGxIhnHu1iQA1V57OFWBF4OxNvTtT/EcBmOogu+vcNrVa8TzZkuY+WPqdfvJrGNkIUxtEag36XdqnEKVv5YvMavUYeGzqcl5FhBEj3+wpMXMJysHL5j9Sw6g1fkOcbK4ZSpltaEILGWdwH7a9P8AHSoyu5cKGoe7RBBjWKlBzOSA0PEDvYbfS7UG75atPw0+ffXqamk5ahPw0+u25ortm5/4zOUzmuGm7kjo/wCxVyMxiJ1fLfpUYTjoS7SN4/ZqcVLMFAz9h+3964rRKFZVDzMkjq9tf3+tMkhUmXubwf2z1CcOCT3Elv8AH0p8FCfmCVA2mNdI/WilYv5AcvewOhBFqvSkpLFhq+nr1/SqCohTyBuDfvq1OpdnFtXAd7xoG+1QOUOQXDnSQ+paPpXVeFyfhrBuFk66pSdfWuVum79C2ne8103hVZKVvukt6Ee0VcPc4z9rfpqahNTW7AUUUUGIeWYHxPi/Bw/if15E5/8A2Z361l0UUBRRRQFFFU8VglaFoC1IKklIWn5kkhnHUXoLqK0vhjgOJwcNSOJxhinOShTqJysIUVTdy0s96v5pz3h+GIGNipQohwllKU2+VIJaDNoq676ib7brZ0Vi8u5jhY6M+CtK0uzjQ7EGQehrjV/xDShfFIXhB8JSk4QSouspWUHMSPLYKfZ762Y2pcpHeUVynhDxd/NrXhrwvhrQMwAUSCkEJLuAQQSPesfn3iXFVxKeC4IpGISy8RQzBDByEixKRJJfa9nG70cprbs6wlc24cL+GcfCC7ZDiIC32yu71oPEnEY/CcBiFXELxcRRCErKEIKc5ALBAFhmIN3Nc7yjw7i8Vw2FhDDRgcN5VqxDlXjYqyJUn+hMkBy7AXkVZjNbqXK71G9/iek/yiCPw4qD28qx/itJwivImSSws2sPHzV0/izgAnluJhocjDQjLmOZTIKTJNywvXH8kObDTJgWbpoay6ntn7a9LzV60AhknrBYwTvdrtUhAS5ckl46e4D96vOCkDOzExmIu2nX/mha1WAhrj9vWO26tOJKQSwcPd7O1mu1StIIKS2Uu436PSZlWOUeszqeja0qxmA0Z73Yas1VQEpCSlmIyswJLMfrpbQVVgYqi5ILZiASMpZvXrenKwkuxOUCXhj1eD9qEoGYq18wcAF4gP70Rv8AlgT8NLNrqf6j1oqrlix8NMDXX+40Vpqs9xpEmUql2DHqO1/tWQFskpuCS5YeVh96pwkJFlFg6QSxiTqW1oQlmf5Q9h5i1+hrOtADmAEhpcEb9IJ77irPiEspwUAauZmcz6iaVRBDbuASwOlmkUucGHgsJ7Q5diD+VFOHd4IOlz6bRVpAaH16fsVWcNISQ5UC4O2zudIq5ADDLA66b3qUKgEA2DkHy+ax92O1dF4VWApaRHlSW7EiOk/WudRZ49WANx2Glbbw5iEY6QAGKVJLWH4nEdLVcfc5zn8a33Puco4XCOKsKIcJCUtmKjoHIGhPpWp4fxBxPEgK4XhcqCP/ANvEKyI/8UIdSx1BaKw/4qofhEHbGT9ULFZ3hXmOFhcv4deLiIQkIIdSgkeVSgwe5i1erXbbyW99NpynD4sKWeJXgqEZRhoWnuVFSj2b1fStnWm5d4n4bHxPhYS1LUxVGGsJAGpUUgAaA6muQ574s43hV42DioQcwV8HESMrAwFC4Uw0uDU4205SR6TWJw/McJaSpGKhSQopcKBGYXD7yK1fgvBKeCwiVlalpK1KKislSySxU5ciB6Vwv8O+C4bG/mMPicLDXlSlYUsB0pGYLZV0geUuCKsx8lvh6nxPEIw0KWtQShIzKUbAVzv/AFnh58EHAx0oxyBhLKUZVuQlwnNnAci4di7Vw3AcBxPEcPxWHwxWvhUrBw0KPzBKyQEPY5MqiN21NbjwxxqkJTn4DisTikJCEKUlQQEAMAlS2TggCCwm+tXjInK1tOM8Ynh+Ox8HHy/BQgKQUjz5siVs7sczqAtLVf4ZRj8SP5ziFrAU6sHBStScNKNCoBs5OmZ99QBzvi3w5xXE8ThrGAxxMPDGIUqBQhQUoK85Z2Tl0nSvTMHDShKUpDJSAkDQABgPal1J2Ju3u89/hdzXExMTiEYi1LcJWMyipi5SpnsJTHStZycY/GcZxWTERhrxCpKlrBOInCzFOXCTvlCQTDRvXWeF/CH8pj4mN8bOFhSUpCMoCSoKkuXIYCG1rO4/whwWKs4i8AFZLkhS0gnchKgH603N01dRTyjD4XggOGwTnxVEFSEkLxVERmXICEgalgO5ngeV8oONzVaMhKEcRiLWWOUJStSgFG3mIAbrXq3LuWYOAkpwcJGGDfKkAnubq9azKky1tbjvTzTl/IOYcPxuNi4WEhWc4gSta05Mq1hYUQDncMIaszC8G8VgcQOJwMfCXiHMpYxEqSkqXK2yv5SSWsRFd/RU5VeMc6eVcRxAKeMXhHCInCwkKZR0Klr80GRlyy06VVwXg9OF5cPi+LQiTkTiJCZkt5I9Jrp6KbpxjSc14FOHwXEIQCf9rEPmUpalHIZUpRKlHqTXnnh5b4YncNDR/g9q9U5iFHCxAgBS8i8oNirKWB6E15T4aHkglw4Idj67Vxn7a76fun6bkqLZRIJizg9DeQ21KpDfKHINhe25NQvE8pIYXeGsBdovUhUOw3ZnI66B9awelQhRc3gW1pijLMM2YyI0OV/Ry9WJBCpN9Xl6rxSTp0cCdHc7XqpSJCSXB7EDQMY0pyA8C79PedaRSyzBIexAYBi9zoX0qUonRgHMajV5sZbtQb3luE2Gn10Vuaim5WsDCTG+o3NFad2bnEyAGBFhDHQzG+vSshyQADGoYGw271jpzK/FLWtar8MOJyhjIHzF5kvMdKzrSJQkP6WMEXHoL+9RhoIMqYJ0lj+pYUqEXIZi5D3boKs+IqbQQ0h/ZmDWooUpZHlKdGH9vpL2sKjFSVMWUkiSA5AYGH2L606FtJMks5jTq2lV8TiAMEJKj1UQGm5DuG1qRFucEZiGIPcM79APWtpyI5cdDOBIIYtKTaYk7frWqQXdz3iWkToazeV4gTjIISWzpDkEGS32NWeTLxWf/E5D8CTtiYZ+pH51g/w85DgK4dHErTnxCVpTn8yUBK1BkJMB2d9ya3fjvhFYvA4qEJKleRQSkEqOVaSWAkw9aLwrwPME8MnACU8MgKUTiLAVikKOZkIskyZV7V6p7Xis/k7ta0pkkDqSBXmfixf89zHC4VCnQhgoplswzrUNIQEh9667D8H8KZxUK4heq8ZalqPo+UDoAK3PC8Fh4YbDw0IDAeRKUwLCBaksi2WuD8Pcr47geK+EhCsXhlKGZTgIyn8Yc+VY1Au3YjnuR8rSvmGLwy1rQhSsZCghWUrShRWEkt8pCX9K9lrynmZ/l+dpXZKsTDV6YiBhn6lVWZb25yx1p6fwfCIwkJw8NIQhIYJFh+p61fRRWbUUUUUBRRRQFFFFAUUUUBRRRQArxzliicXFgpAWsskkN5iN7T9K9jryPGwxh8fxKAn8ZIANs3nHpNW+2mPujPxUgi5EiQxbWHfp9KbiFaypwwScocjexeO1qZIKWAJ0JF/3aoWVDS+ziW1ma871IH9wCZbK7vElnZ6M6suo0JG97GRpVWICVQGBEPJeZMUy4VBYxck2sYeiFxVl3dSBr9u5mhLwSSzlvK4NAXfMhRDkXO7OfpH0qVKYMBd3Fjq0d6De8sX/ALaY30/uPSiqeWIV8NNtdSPxHTSitJGe2lUyrgG8Nr16P1pUoYzEOwY7ucr0uabhT9SQ7M+hirAgpDlTno4/N7Vw0CLQGEz8vszN6VYjKHF5BgfnL9+lUhSgYQWdjbKxtJMx61eClrQbNcxo5u5NtKlIRK39CAzuPdtqyEAEQ4YAOGLxFutVLJh20NxBGtoahGPoACQTmMsOtFOVNv1MW6xVnDYgStBUpQJUnyjXKoK/KscBFw2gm4J/KBTLWQGUYD2OomwnSkHpdFJhqcA7gfamrd5U0UUUBWFjcpwF4qcdWEhWIkAJWQ5ABJDaOCTN5rNooJoqKTFxUpDrUlI3UQB9aCyisPH5ngoDrxsNI0daQ/aZrGxPEPDJvjJMOyQpRI3AAJag2tFaJXirAjKnFWNxhqAHfM1U4vi7CEDCxlHsgTtKqbi6ro6K5BXjFenDNtmxP0TesfE8Y4xJSnCwQRd8QqaNQGLVNxdV29FcF/1PxagyTgOCxUELP0zQQKx/9V45Tj+ZLs8YeGP/AKE05T7OOX09FqFEC5A715kviuJIH/5eIxYQoAu2rMbVhDk6A5UXcyFFyddfvU5Y/a8MnqeJxuGn5sRCe60j7mvJua4yVcwxloJWhRBzh2+UAgHZ39oq1HLMN/kbbbo3+Ky0cOESA7drTrTnJLonTu5aZCA4cuNGMPf37b+zlZJclQaC599S5tUFIMlUmRrP6D9KMbEMEw1muRaTq/asmyQsJJOY5h2InYB59N6pUtiyyAYJ20Z1N9HpkqDhw0Fjq25jvSYqASYgSSUmW+5e3akAsuQ8D92a8EVGIFHKxZMuzF+/tvQggjQEiC7dP32qEgAuXf0ILm7b3qjoOW4n+2nznXQbmiquWv8ADEj8X/yNFd6ZVoFEgEBgwZlMOlPhkGAADEs/SP3rUpw2PQtffszVBKYASH/8gXBsbw1m9q5anViySVEWZrN+47GlUQ4CTNgx1DNFRh5iW0fSN2cvv2qU4dnIcfLaNOzdO1QWpNwUyS5NgSblt2qUEFJuI2PbW0UmGFg/Ml5awHo29OtKWdUlvQdRN3+9QThOzEsJAADj10qwYcEuognVmdm9u9VO6XcjWGkC8Ee9MxVEts4Fp1tc0V1WB4jwkISFheZKQFMIBAmXD2qg+N+HdsmN08gkbh1aVzaih7iL5S7PuXvQcMFUweoS76F9a7mf2zvTl8N1xHjk3Rwyyndawj2ACvrR/wBWY6kgp4dCSbFS1KHSABNrkXrUIAZ3dg8s/wBKsCnBlxcsZ0s2j0vU/wCE6U+2T/1BxqlMo4aA10ofza/MowBS/wCocU/m4pXojDYzs1Y+KyfKVEHTzQSe8GkSCCHSX3gPDyfb6Vzc8qswxW8QvFWrMrGxFhoGcoSCJkJYN6Vjfy6SsLUgqUXcqIWQ8BidPWrlrENDyQ7FmkQNb0nDKMkFTS7je0NDnWanLJeMnwtXhp/oypcgEAB26t9aYJSNCbnSP2AKTExGS7zs3/2bakSlwIgmWeXaXGhio6OcQ5mDy7vIjp+YpFLILJAkh3P16joKuWCA0PDsH3639apSAXZg0Tb96etBcpaRq43vPpbsb0mEu5YMZeO86F/0pMPFXLlLaFnbtABnvVCVqJglQ1UWGg9C/SrpGSFmwAdibs7Q5IBaKhJ8rKcbQo/8j/NCksAAoG7uQ7mZ7AWqL5X9v3peipSzOPMYe4b0JgavUIWFHTMf7g0XEVJIf9Lgt0t+/SvEJCgkENMySLWcaiKIpT8w82UEBoufsPvVqCSA46Gcw6Fh96qwysiBvDqaInQfu9OkFKZLC6nIYfm2jm9WpDrDPAJFp03j0pSs5fLOuwmzsN2u9Vot3Lvp0lzcVKhBEHsbfoLH0qaU4JCQCRbzAGPcjehK3DndtO1w+vWqAgszmReM3pcSR9+9StBs6jFwA+7feX96uk2XOylEebQubQw8tou1BJTeSBYGX6mI6VbhEs7l3EsR039KqWwmCztqNJbvvVR0HKW+Em+v3NRU8tWPhpcb/c0Vo420KMpzBQvP4mAGhvBEXpXcMAwkwQO03tf/ADSoALKHaSJfbfUvUZnJZtZYOW7xWbtZggAnQa7gntOlOcUAumwNn77WPc61jhB+VQDhxoD3DAx1q5KSAIywxMzp6uSPalWJKAfP8rgwHBf9tUrxIzF5aSAxGwINzTlBBAdJbQTIYyLvUK3buCpjqNXfXWoqE4oUGa1iw6/M1PhIlQJDwxBYEwflZ+jUq0BLGHE97Tct36UHinuEmXnqYMXp+gEhL5m9NIh47H9irCVggMNjbQO9rn9arQtOhBJIY5gHhmA/etOlKrONxF57zaoHUrzAFtGmdW0vVIWr4mUlg8M+ZrFgWH5VaVEkF2vLSOuwHWlGK8pIUxklTMQXnqOutIVcoj57N1M6eZ70qFlQUCphmDCCW30G8XqnOCC4zZjYAn7tp0psMMQgeVwSNP8AmHqaFuGt9y2rsHl71CljM0AEW8r7AE9i+tVrW0XBgWDakmJNWIw0qUwH9UT9d6qlxWymSwcRch3OUa0ycYCB5nDgagfbWOoquWzZYBa4nr0H6PrSoxMyjlBAGp9iElpv96aTa9IAuqW63dpexpCEklgQSDO41ka96jELA9QNbFzf7d3oQqPMdmaWctMt60DhEODYORcx+3qsloGpaAQD/mhAD2JJmCzAWgtvejFUWv8AmPRz9jQTh4pJALlpjUOzhwfbtSoxsxcLCtB+ihodKFOk5d5taB1PX2pgT8o6Xceo3N6AKzqEvbV22fttUYiQHUXfV7Pe7WqFoBnM31idZpUBwQGa0kuCC+7fSgsMNsdfYzN6CsOyidZLtDHT93qrBHzeWdwTJ0f/ABehSdpgenYa00IJBgeWAwDuP3tSlYTlSTm0ASlRBdyXP4fWqkYSUhgGmA9zo9m7VYlZzEOwiWfrCpi/7autJtalAMCPxR7uIEatSYjfKxUCH3FrKGmtqlYZOZUizvIfQQ471C/LaIcNFw0zPW9SKqWnypJQSSIBdi9jYN36U5QQWJjYD7uelU5ujkCWfUHTVqtQt7szbZYb3rquW95bmGGm2um5JoqeUBPwUfLY/c0Voz01K+TYjhkbEMpIaO8m1L/p+IRCZl5Tp60UVOMXlWQODxU/h7+YDRtDJqo8rxAISZksoC7aE3ooqcYvKnPLljLBgEOogt7GRakXy5ebyp80eYZWfoCbUUU4xOV2tVwC7FMuNUyCNxrvUjgcRKYQYt5k7xc9qKKcYvKlPL8RyQkuSCQ6BvaTWQvgcR7FtZDR0f69KKKlxizKqEcvxWcp0Lh072hTbe1WDg8VwQgMWYOkDW89aKKcYnKlVwC1mUMJ/EHiBrUYPAYk/wC20WzJnrBoopxhypv9OxCD/t5dmUnfvY+7UHl2M7hAZt0geku89qKKcYvKo4nl+IpMpbb5D6mgcsW0YYILQ6W+pu80UU4zRyuzK4Jc+UuLB0tcu80n+n42YsggRJUkiHt5nD/kKKKcYcqn/TsQlyl32KQ/1pv5PEFsOTBYojTfbvU0U4w5UuHwOJYYYZzYp2eXIehfL8QNlQ9/xDrdzRRS4zacrpCeV4geCbw6GZupvVeDy/FSyQhoZgURoGnqNaKKvGFypsPlmKlksTEl0g7DW1QrgcU2S43dIhrXNFFOMOVCeXLLDJLvJT9ZmpRwGMlXyR/3Jt79qKKXGEypVcDigq8jhtSkfQKpU8rXOdJJIiUkP7/tqKKcYnKo/klpLZS3dN5bWfWhXLsQEeWDqSDr/wB1qiirxhyrd8u4DEGGAUb6p/qPWiiiu3D/2Q==">
            <a:extLst>
              <a:ext uri="{FF2B5EF4-FFF2-40B4-BE49-F238E27FC236}">
                <a16:creationId xmlns:a16="http://schemas.microsoft.com/office/drawing/2014/main" id="{B92E5A34-5C42-E242-89C0-870BD142D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16" y="1608151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8A40EC9-6752-DB48-A2FE-E08F85131E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3"/>
          <a:stretch/>
        </p:blipFill>
        <p:spPr bwMode="auto">
          <a:xfrm>
            <a:off x="8286715" y="1608151"/>
            <a:ext cx="3510369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B04B157-7905-3C4B-8699-0E97833E6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050" y="3529278"/>
            <a:ext cx="5901900" cy="29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785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562F8-B164-7442-BCFB-D1DA4821C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resume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8A9E0-3F96-6946-9713-64CDBB81C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of experience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Certificates/achievements/licenses</a:t>
            </a:r>
          </a:p>
          <a:p>
            <a:r>
              <a:rPr lang="en-US" dirty="0"/>
              <a:t>Skills/fluency</a:t>
            </a:r>
          </a:p>
          <a:p>
            <a:r>
              <a:rPr lang="en-US" dirty="0"/>
              <a:t>Awards/nominations</a:t>
            </a:r>
          </a:p>
          <a:p>
            <a:r>
              <a:rPr lang="en-US" dirty="0"/>
              <a:t>Memberships/affiliations</a:t>
            </a:r>
          </a:p>
          <a:p>
            <a:r>
              <a:rPr lang="en-US" dirty="0"/>
              <a:t>Conferences/trainings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31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613C0-43E2-DB4E-83B2-E82FEC7D8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Portfolio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EAEB7-C783-A148-9D65-58388203C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Pictures!!!!!</a:t>
            </a:r>
          </a:p>
          <a:p>
            <a:r>
              <a:rPr lang="en-US" dirty="0"/>
              <a:t>Arranged per show</a:t>
            </a:r>
          </a:p>
          <a:p>
            <a:pPr lvl="1"/>
            <a:r>
              <a:rPr lang="en-US" dirty="0"/>
              <a:t>Once a big body of works is created you can select certain shows</a:t>
            </a:r>
          </a:p>
          <a:p>
            <a:r>
              <a:rPr lang="en-US" dirty="0"/>
              <a:t>A portfolio should show growth</a:t>
            </a:r>
          </a:p>
          <a:p>
            <a:r>
              <a:rPr lang="en-US" dirty="0"/>
              <a:t>A portfolio can should multiple areas you have skills in</a:t>
            </a:r>
          </a:p>
          <a:p>
            <a:r>
              <a:rPr lang="en-US" dirty="0"/>
              <a:t>Can be physical or digital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487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E45C5-4F57-A746-9B20-1A1629CD7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find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2A0B5-43B5-224C-85EE-73A78127E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34064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Online is your best source</a:t>
            </a:r>
          </a:p>
          <a:p>
            <a:pPr lvl="1"/>
            <a:r>
              <a:rPr lang="en-US" dirty="0"/>
              <a:t>Organizations regularly post open positions online</a:t>
            </a:r>
          </a:p>
          <a:p>
            <a:r>
              <a:rPr lang="en-US" dirty="0"/>
              <a:t>Ask your preferred organization if they have openings</a:t>
            </a:r>
          </a:p>
          <a:p>
            <a:pPr lvl="1"/>
            <a:r>
              <a:rPr lang="en-US" dirty="0"/>
              <a:t>Shows initiative and can make a good impression</a:t>
            </a:r>
          </a:p>
          <a:p>
            <a:r>
              <a:rPr lang="en-US" dirty="0"/>
              <a:t>Labor union</a:t>
            </a:r>
          </a:p>
          <a:p>
            <a:pPr lvl="1"/>
            <a:r>
              <a:rPr lang="en-US" dirty="0"/>
              <a:t>Revolving acceptance, must fill out forms and deliver to main office</a:t>
            </a:r>
          </a:p>
          <a:p>
            <a:pPr lvl="2"/>
            <a:r>
              <a:rPr lang="en-US" dirty="0"/>
              <a:t>Don’t have to be a card holder to start working</a:t>
            </a:r>
          </a:p>
          <a:p>
            <a:pPr lvl="2"/>
            <a:r>
              <a:rPr lang="en-US" dirty="0">
                <a:hlinkClick r:id="rId2"/>
              </a:rPr>
              <a:t>http://www.iatse-115.com/</a:t>
            </a:r>
            <a:endParaRPr lang="en-US" dirty="0"/>
          </a:p>
          <a:p>
            <a:pPr lvl="2"/>
            <a:r>
              <a:rPr lang="en-US" dirty="0"/>
              <a:t>2120 Corporate Square Blvd. Unit #19, Jacksonville FL 32216</a:t>
            </a:r>
          </a:p>
          <a:p>
            <a:r>
              <a:rPr lang="en-US" dirty="0"/>
              <a:t>Remember work can be seasonal</a:t>
            </a:r>
          </a:p>
          <a:p>
            <a:pPr lvl="1"/>
            <a:r>
              <a:rPr lang="en-US" dirty="0"/>
              <a:t>Ex. Education jobs post in the summer/summer is a slow time for union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554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{095926A5-D304-F747-A1F9-10CDBB3F9128}tf10001062</Template>
  <TotalTime>20526</TotalTime>
  <Words>456</Words>
  <Application>Microsoft Macintosh PowerPoint</Application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Principles of Theater Practices</vt:lpstr>
      <vt:lpstr>Freelance vs member of company </vt:lpstr>
      <vt:lpstr>Positions often start with internship</vt:lpstr>
      <vt:lpstr>Lineage of positions</vt:lpstr>
      <vt:lpstr>Items needed for employment</vt:lpstr>
      <vt:lpstr>Components of a resume</vt:lpstr>
      <vt:lpstr>Portfolio</vt:lpstr>
      <vt:lpstr>Where to find jobs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Lettow, Brandon C.</cp:lastModifiedBy>
  <cp:revision>61</cp:revision>
  <dcterms:created xsi:type="dcterms:W3CDTF">2021-09-01T17:36:03Z</dcterms:created>
  <dcterms:modified xsi:type="dcterms:W3CDTF">2021-12-07T13:30:24Z</dcterms:modified>
</cp:coreProperties>
</file>